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3864B2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2" autoAdjust="0"/>
    <p:restoredTop sz="94567" autoAdjust="0"/>
  </p:normalViewPr>
  <p:slideViewPr>
    <p:cSldViewPr snapToGrid="0">
      <p:cViewPr>
        <p:scale>
          <a:sx n="66" d="100"/>
          <a:sy n="66" d="100"/>
        </p:scale>
        <p:origin x="940" y="2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124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557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020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635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65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660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243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831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754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131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19/06/2020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90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7800D46-00D1-49E4-847F-21D6E69F7B4F}"/>
              </a:ext>
            </a:extLst>
          </p:cNvPr>
          <p:cNvSpPr/>
          <p:nvPr/>
        </p:nvSpPr>
        <p:spPr>
          <a:xfrm>
            <a:off x="2589801" y="2405845"/>
            <a:ext cx="5777866" cy="61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94" b="1" dirty="0">
                <a:solidFill>
                  <a:srgbClr val="3864B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OUTCOMES TEMPLATE</a:t>
            </a:r>
            <a:endParaRPr lang="en-IE" sz="3394" b="1" dirty="0">
              <a:solidFill>
                <a:srgbClr val="3864B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0" name="Picture 19" descr="Logo">
            <a:extLst>
              <a:ext uri="{FF2B5EF4-FFF2-40B4-BE49-F238E27FC236}">
                <a16:creationId xmlns:a16="http://schemas.microsoft.com/office/drawing/2014/main" id="{800BB901-0C04-4401-8DF5-F183C8C30CA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52" r="37724"/>
          <a:stretch/>
        </p:blipFill>
        <p:spPr bwMode="auto">
          <a:xfrm>
            <a:off x="4335286" y="1048543"/>
            <a:ext cx="2286896" cy="11360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290B159-8A8D-4E1C-AF27-6CA5EF8C37C6}"/>
              </a:ext>
            </a:extLst>
          </p:cNvPr>
          <p:cNvSpPr/>
          <p:nvPr/>
        </p:nvSpPr>
        <p:spPr>
          <a:xfrm>
            <a:off x="-1" y="6724447"/>
            <a:ext cx="10691814" cy="835228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9326" tIns="64663" rIns="129326" bIns="646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697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2FD3D0-06DC-4BC4-8C04-1193A61E9113}"/>
              </a:ext>
            </a:extLst>
          </p:cNvPr>
          <p:cNvGrpSpPr/>
          <p:nvPr/>
        </p:nvGrpSpPr>
        <p:grpSpPr>
          <a:xfrm>
            <a:off x="0" y="3182078"/>
            <a:ext cx="9268535" cy="1195517"/>
            <a:chOff x="-1" y="4923256"/>
            <a:chExt cx="6553343" cy="84529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4FEE2FF-7373-4308-BCA9-F068E6CE8EC5}"/>
                </a:ext>
              </a:extLst>
            </p:cNvPr>
            <p:cNvGrpSpPr/>
            <p:nvPr/>
          </p:nvGrpSpPr>
          <p:grpSpPr>
            <a:xfrm>
              <a:off x="-1" y="4923256"/>
              <a:ext cx="6553343" cy="845293"/>
              <a:chOff x="523270" y="640821"/>
              <a:chExt cx="6553343" cy="84529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F5A3994-5749-4FFB-9702-E32B561D6131}"/>
                  </a:ext>
                </a:extLst>
              </p:cNvPr>
              <p:cNvSpPr/>
              <p:nvPr/>
            </p:nvSpPr>
            <p:spPr>
              <a:xfrm>
                <a:off x="523270" y="640821"/>
                <a:ext cx="6553343" cy="845293"/>
              </a:xfrm>
              <a:prstGeom prst="rect">
                <a:avLst/>
              </a:prstGeom>
              <a:solidFill>
                <a:srgbClr val="3864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29326" tIns="64663" rIns="129326" bIns="6466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IE" sz="2546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24F90F2-A2B2-47D5-8B7F-FD19C560CA46}"/>
                  </a:ext>
                </a:extLst>
              </p:cNvPr>
              <p:cNvSpPr/>
              <p:nvPr/>
            </p:nvSpPr>
            <p:spPr>
              <a:xfrm>
                <a:off x="2050707" y="740303"/>
                <a:ext cx="4505482" cy="6192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546" b="1" dirty="0">
                    <a:solidFill>
                      <a:srgbClr val="FFFFFF"/>
                    </a:solidFill>
                    <a:latin typeface="Verdana" panose="020B060403050404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RISK AND SAFETY MANAGEMENT AT TEAM LEVEL</a:t>
                </a:r>
                <a:endParaRPr lang="en-IE" sz="2546" dirty="0"/>
              </a:p>
            </p:txBody>
          </p:sp>
        </p:grpSp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575F2257-1983-463E-95B5-DC795EBEFB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135"/>
            <a:stretch/>
          </p:blipFill>
          <p:spPr>
            <a:xfrm>
              <a:off x="293403" y="4923256"/>
              <a:ext cx="940629" cy="845293"/>
            </a:xfrm>
            <a:prstGeom prst="rect">
              <a:avLst/>
            </a:prstGeom>
            <a:solidFill>
              <a:srgbClr val="3864B2"/>
            </a:solidFill>
          </p:spPr>
        </p:pic>
      </p:grpSp>
    </p:spTree>
    <p:extLst>
      <p:ext uri="{BB962C8B-B14F-4D97-AF65-F5344CB8AC3E}">
        <p14:creationId xmlns:p14="http://schemas.microsoft.com/office/powerpoint/2010/main" val="230694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1C93ACA5-C9F4-4493-A9E9-0E2677AA31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26" y="421358"/>
            <a:ext cx="1794151" cy="534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2A67D04-9387-4CD7-963D-AB55CE8F9B37}"/>
              </a:ext>
            </a:extLst>
          </p:cNvPr>
          <p:cNvSpPr/>
          <p:nvPr/>
        </p:nvSpPr>
        <p:spPr>
          <a:xfrm>
            <a:off x="1474482" y="509288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 TEMPLATE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929FD-7CB9-482C-ACFA-FC61F3555CA2}"/>
              </a:ext>
            </a:extLst>
          </p:cNvPr>
          <p:cNvSpPr/>
          <p:nvPr/>
        </p:nvSpPr>
        <p:spPr>
          <a:xfrm>
            <a:off x="9855531" y="3770833"/>
            <a:ext cx="826122" cy="619592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9326" tIns="64663" rIns="129326" bIns="646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sz="2546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816322-4A0B-4C19-977F-26D5453FA32B}"/>
              </a:ext>
            </a:extLst>
          </p:cNvPr>
          <p:cNvSpPr/>
          <p:nvPr/>
        </p:nvSpPr>
        <p:spPr>
          <a:xfrm>
            <a:off x="4374155" y="353655"/>
            <a:ext cx="6320198" cy="670387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9326" tIns="64663" rIns="129326" bIns="646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sz="2546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AEC3AA-10A4-4B1C-BA0F-669C566DC0E9}"/>
              </a:ext>
            </a:extLst>
          </p:cNvPr>
          <p:cNvSpPr/>
          <p:nvPr/>
        </p:nvSpPr>
        <p:spPr>
          <a:xfrm>
            <a:off x="5403376" y="389185"/>
            <a:ext cx="5278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RISK AND SAFETY MANAGEMENT AT TEAM LEVEL</a:t>
            </a:r>
            <a:endParaRPr lang="en-IE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FCBDF993-E264-420C-B67E-44F56EA309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5"/>
          <a:stretch/>
        </p:blipFill>
        <p:spPr>
          <a:xfrm>
            <a:off x="4537911" y="411198"/>
            <a:ext cx="646698" cy="581153"/>
          </a:xfrm>
          <a:prstGeom prst="rect">
            <a:avLst/>
          </a:prstGeom>
          <a:solidFill>
            <a:srgbClr val="3864B2"/>
          </a:solidFill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11A5461-CBBE-4BF5-95E9-0384380BB9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5"/>
          <a:stretch/>
        </p:blipFill>
        <p:spPr>
          <a:xfrm>
            <a:off x="9948371" y="3832554"/>
            <a:ext cx="541726" cy="486820"/>
          </a:xfrm>
          <a:prstGeom prst="rect">
            <a:avLst/>
          </a:prstGeom>
          <a:solidFill>
            <a:srgbClr val="3864B2"/>
          </a:solidFill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3207C27-F9C4-4493-B504-F997469FD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07356"/>
              </p:ext>
            </p:extLst>
          </p:nvPr>
        </p:nvGraphicFramePr>
        <p:xfrm>
          <a:off x="216725" y="1123446"/>
          <a:ext cx="9540090" cy="622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997">
                  <a:extLst>
                    <a:ext uri="{9D8B030D-6E8A-4147-A177-3AD203B41FA5}">
                      <a16:colId xmlns:a16="http://schemas.microsoft.com/office/drawing/2014/main" val="4256748199"/>
                    </a:ext>
                  </a:extLst>
                </a:gridCol>
                <a:gridCol w="1823873">
                  <a:extLst>
                    <a:ext uri="{9D8B030D-6E8A-4147-A177-3AD203B41FA5}">
                      <a16:colId xmlns:a16="http://schemas.microsoft.com/office/drawing/2014/main" val="3474616653"/>
                    </a:ext>
                  </a:extLst>
                </a:gridCol>
                <a:gridCol w="2189862">
                  <a:extLst>
                    <a:ext uri="{9D8B030D-6E8A-4147-A177-3AD203B41FA5}">
                      <a16:colId xmlns:a16="http://schemas.microsoft.com/office/drawing/2014/main" val="4254586689"/>
                    </a:ext>
                  </a:extLst>
                </a:gridCol>
                <a:gridCol w="2191358">
                  <a:extLst>
                    <a:ext uri="{9D8B030D-6E8A-4147-A177-3AD203B41FA5}">
                      <a16:colId xmlns:a16="http://schemas.microsoft.com/office/drawing/2014/main" val="1863410835"/>
                    </a:ext>
                  </a:extLst>
                </a:gridCol>
              </a:tblGrid>
              <a:tr h="66991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Area of the framework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Current measures being gathered as a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Any gaps where we need to begin 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Measures recorded by the wider hospital relevant to our team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8058439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are we doing well in terms of safety as a team?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Look at the positives in terms of safety; what are we doing well as a team? 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881161"/>
                  </a:ext>
                </a:extLst>
              </a:tr>
              <a:tr h="105272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 the patient care we’ve provided been safe in the past?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does your team measure to know if and how care has been unsafe in the past few months, years?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158831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 our team’s clinical systems and processes reliable?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</a:t>
                      </a:r>
                      <a:r>
                        <a:rPr kumimoji="0" lang="en-U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standardised</a:t>
                      </a: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processes do we use as a team? How are they measured?</a:t>
                      </a:r>
                      <a:endParaRPr kumimoji="0" lang="en-I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202893"/>
                  </a:ext>
                </a:extLst>
              </a:tr>
              <a:tr h="1052722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 the team’s care safe today?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 do we know if the care provided by our team is safe? What are we measuring as a team to know our care is safe today?</a:t>
                      </a:r>
                      <a:endParaRPr kumimoji="0" lang="en-I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90046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Will the team’s care be safe in the future?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do we measure to know as a team if our care will be safe in the future?</a:t>
                      </a:r>
                      <a:endParaRPr kumimoji="0" lang="en-I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85068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 we responding and improving as a team?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Have we learned as a team from previous incidents?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10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663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677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1361</TotalTime>
  <Words>227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and Safety Management at Team Level</dc:title>
  <dc:creator>Steve</dc:creator>
  <cp:lastModifiedBy>steve.macdonald@ucd.ie</cp:lastModifiedBy>
  <cp:revision>101</cp:revision>
  <dcterms:created xsi:type="dcterms:W3CDTF">2019-05-07T08:55:56Z</dcterms:created>
  <dcterms:modified xsi:type="dcterms:W3CDTF">2020-06-19T13:32:28Z</dcterms:modified>
</cp:coreProperties>
</file>